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6" r:id="rId1"/>
    <p:sldMasterId id="2147483648" r:id="rId2"/>
  </p:sldMasterIdLst>
  <p:notesMasterIdLst>
    <p:notesMasterId r:id="rId11"/>
  </p:notesMasterIdLst>
  <p:sldIdLst>
    <p:sldId id="265" r:id="rId3"/>
    <p:sldId id="271" r:id="rId4"/>
    <p:sldId id="272" r:id="rId5"/>
    <p:sldId id="257" r:id="rId6"/>
    <p:sldId id="260" r:id="rId7"/>
    <p:sldId id="267" r:id="rId8"/>
    <p:sldId id="268" r:id="rId9"/>
    <p:sldId id="270" r:id="rId10"/>
  </p:sldIdLst>
  <p:sldSz cx="12192000" cy="6858000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2" autoAdjust="0"/>
    <p:restoredTop sz="94660"/>
  </p:normalViewPr>
  <p:slideViewPr>
    <p:cSldViewPr snapToGrid="0">
      <p:cViewPr varScale="1">
        <p:scale>
          <a:sx n="94" d="100"/>
          <a:sy n="94" d="100"/>
        </p:scale>
        <p:origin x="56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2025/6/18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FD2453-48DD-C502-05F3-EC30220363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CDF3B25-9A52-38C2-CE1A-2BA4A189D0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A100B60-2CB5-AE44-FE93-E88B302C9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96354-0EC9-495B-8C85-B582F36ACA90}" type="datetimeFigureOut">
              <a:rPr lang="zh-CN" altLang="en-US" smtClean="0"/>
              <a:t>2025/6/18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B04FA01-A236-B53A-904D-477198976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DDD1A98-39BB-F53D-82F3-4A7B21C57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6B530-7BA7-4847-A548-AAA222AA33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5499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8FEDF5-565B-E45E-D647-DA69346EB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4FE3EDA-FFC9-2A4A-E13C-D7273569FE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20DED98-6369-8672-422D-0EBEA86C8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96354-0EC9-495B-8C85-B582F36ACA90}" type="datetimeFigureOut">
              <a:rPr lang="zh-CN" altLang="en-US" smtClean="0"/>
              <a:t>2025/6/18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B966CC7-6B04-92BB-D029-1DC803DB4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3EE8ADF-137B-3181-EC55-D98995A7B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6B530-7BA7-4847-A548-AAA222AA33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036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377FC8-BD74-BD54-63E7-C2DA3109C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CE439EF-947A-F10B-620F-C995BC1E6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C530B1C-0832-4F28-0C37-C88707967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96354-0EC9-495B-8C85-B582F36ACA90}" type="datetimeFigureOut">
              <a:rPr lang="zh-CN" altLang="en-US" smtClean="0"/>
              <a:t>2025/6/18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2A44503-F478-47BA-9442-9FC31181C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6976861-8037-45B0-048D-8CCE12606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6B530-7BA7-4847-A548-AAA222AA33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5114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ACE318-AED2-6E2C-4D72-5C6D60AE0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E724A44-8E57-7354-6B3D-8B7D6427F8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DDB0FBE-48F8-1B00-CC44-7E5D06C90B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4454BF1-595C-8870-76B3-BD79E4345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96354-0EC9-495B-8C85-B582F36ACA90}" type="datetimeFigureOut">
              <a:rPr lang="zh-CN" altLang="en-US" smtClean="0"/>
              <a:t>2025/6/18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92991DA-F162-32EE-6D02-E7D5B2D28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051DA0D-2282-EBC6-8CFA-AF114EB8B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6B530-7BA7-4847-A548-AAA222AA33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6543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BECAE8-94A4-CF48-36A9-56395A8C5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566AA25-EF44-C062-CC34-EB90B4C85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B0DA6A9-76D9-733E-4D63-3DF5B429D9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31DA022-71DE-7320-81B1-B6F6CB158D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53B8FAD2-C325-3C93-5D82-EDD567AA0E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7B951A5-C0CF-5935-EF88-36958A9C3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96354-0EC9-495B-8C85-B582F36ACA90}" type="datetimeFigureOut">
              <a:rPr lang="zh-CN" altLang="en-US" smtClean="0"/>
              <a:t>2025/6/18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C50FB4F-BDC0-1D25-7914-504A38BA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B667F4B-2C8B-14CA-0FE4-FA4210E10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6B530-7BA7-4847-A548-AAA222AA33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2843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2C11A1-76F3-32B3-9495-06E9B93BF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A3E350B-37F6-D031-29A1-44AF385E6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96354-0EC9-495B-8C85-B582F36ACA90}" type="datetimeFigureOut">
              <a:rPr lang="zh-CN" altLang="en-US" smtClean="0"/>
              <a:t>2025/6/18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E14D3C0-8AE1-DEDC-7176-0E8D0BC1A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51560A2-843B-DF88-48C8-8E1B106B9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6B530-7BA7-4847-A548-AAA222AA33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96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31157A8-9390-CBBA-B542-27D6F0352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96354-0EC9-495B-8C85-B582F36ACA90}" type="datetimeFigureOut">
              <a:rPr lang="zh-CN" altLang="en-US" smtClean="0"/>
              <a:t>2025/6/18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9DBE89E-8C0E-FEEF-5E50-6EC9B3215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75F5337-653B-8B5E-C142-3943CF8BD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6B530-7BA7-4847-A548-AAA222AA33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9456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8509DA-A7AF-8129-0518-268F0098E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CA97CD4-FF62-52E6-3E82-8E69625E5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3DCDBE3-92CB-9C95-883D-8EC6839E84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2865E70-E984-5930-2126-3605D291A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96354-0EC9-495B-8C85-B582F36ACA90}" type="datetimeFigureOut">
              <a:rPr lang="zh-CN" altLang="en-US" smtClean="0"/>
              <a:t>2025/6/18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C816481-B4EF-CA47-ECC0-81DAC6E3A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4A94EB0-BA20-7B5C-5D08-D8F036EC6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6B530-7BA7-4847-A548-AAA222AA33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5618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086FBD-4764-1008-2222-E224D1FDC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BABA1819-F41F-1DB9-13A4-633F4F773C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999B817-B172-B8A6-E07A-C9B052A7F5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F32D606-1EA4-74F5-B4D6-4DFEDB746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96354-0EC9-495B-8C85-B582F36ACA90}" type="datetimeFigureOut">
              <a:rPr lang="zh-CN" altLang="en-US" smtClean="0"/>
              <a:t>2025/6/18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4F1EFBA-1577-4D72-4F01-F8A293E10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146D850-9461-4A09-C5A9-91C128C5A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6B530-7BA7-4847-A548-AAA222AA33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65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41F4D3-FD56-0985-4B49-A9370FE0A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79495AE-2B3A-388C-839C-CB19BAAD1E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B389AD3-FA66-3766-C1F4-54525CFBC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96354-0EC9-495B-8C85-B582F36ACA90}" type="datetimeFigureOut">
              <a:rPr lang="zh-CN" altLang="en-US" smtClean="0"/>
              <a:t>2025/6/18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90ED44B-C042-784F-FE13-330A3A2E7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E0D119F-29E8-FE05-AF18-7FAD61EBD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6B530-7BA7-4847-A548-AAA222AA33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083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7B2F190-0903-42B7-B58E-EFD66E4A47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27BC597-B548-4FAE-C227-2870F3F543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827BABE-DF23-ABE1-0349-1A8D3D13F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96354-0EC9-495B-8C85-B582F36ACA90}" type="datetimeFigureOut">
              <a:rPr lang="zh-CN" altLang="en-US" smtClean="0"/>
              <a:t>2025/6/18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0F779C3-78D7-0FC1-7DBF-CDB89743E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7FAE502-8D66-7597-7637-4572F48E7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6B530-7BA7-4847-A548-AAA222AA33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27599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1">
              <a:rPr lang="zh-CN" altLang="en-US" smtClean="0"/>
              <a:t>2025/6/18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1">
              <a:rPr lang="zh-CN" altLang="en-US" smtClean="0"/>
              <a:t>2025/6/18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1">
              <a:rPr lang="zh-CN" altLang="en-US" smtClean="0"/>
              <a:t>2025/6/18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1">
              <a:rPr lang="zh-CN" altLang="en-US" smtClean="0"/>
              <a:t>2025/6/18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1">
              <a:rPr lang="zh-CN" altLang="en-US" smtClean="0"/>
              <a:t>2025/6/18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1">
              <a:rPr lang="zh-CN" altLang="en-US" smtClean="0"/>
              <a:t>2025/6/18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1">
              <a:rPr lang="zh-CN" altLang="en-US" smtClean="0"/>
              <a:t>2025/6/18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15.xml"/><Relationship Id="rId9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F3BD493-3AD7-AB0F-6119-B5BD79FD7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5F0D0A3-15BC-E9ED-54C2-DA6A082738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D01C336-B5C8-8DAB-358C-583A9E3D8F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A96354-0EC9-495B-8C85-B582F36ACA90}" type="datetimeFigureOut">
              <a:rPr lang="zh-CN" altLang="en-US" smtClean="0"/>
              <a:t>2025/6/18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F5AD708-EDBB-94F0-5E52-BA4BE01337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DE8DE07-5AB5-8180-D88A-1A00B5CB1A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56B530-7BA7-4847-A548-AAA222AA333E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6A6EDF2-2FDA-C8B8-9119-E436622C8949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399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2D185197-98EE-FE4F-F6D0-A80E5AC7E77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9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EDF0AF5C-E1AC-62D8-1CB9-D6DAD562F46B}"/>
              </a:ext>
            </a:extLst>
          </p:cNvPr>
          <p:cNvSpPr txBox="1"/>
          <p:nvPr/>
        </p:nvSpPr>
        <p:spPr>
          <a:xfrm>
            <a:off x="2928638" y="3428780"/>
            <a:ext cx="6763464" cy="145472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sz="2800" dirty="0">
                <a:highlight>
                  <a:srgbClr val="FFFF00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Your Name</a:t>
            </a:r>
          </a:p>
          <a:p>
            <a:pPr algn="ctr">
              <a:buFont typeface="Arial" panose="020B0604020202020204" pitchFamily="34" charset="0"/>
              <a:buNone/>
              <a:defRPr/>
            </a:pPr>
            <a:r>
              <a:rPr lang="en-US" sz="2800" dirty="0">
                <a:highlight>
                  <a:srgbClr val="FFFF00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Your Organization</a:t>
            </a:r>
          </a:p>
          <a:p>
            <a:pPr algn="ctr">
              <a:buFont typeface="Arial" panose="020B0604020202020204" pitchFamily="34" charset="0"/>
              <a:buNone/>
              <a:defRPr/>
            </a:pPr>
            <a:r>
              <a:rPr lang="en-US" sz="2800" dirty="0">
                <a:highlight>
                  <a:srgbClr val="FFFF00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Your Email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EB0FB2E-58DD-EB8B-9A26-650B1A39E8D6}"/>
              </a:ext>
            </a:extLst>
          </p:cNvPr>
          <p:cNvSpPr txBox="1"/>
          <p:nvPr/>
        </p:nvSpPr>
        <p:spPr>
          <a:xfrm>
            <a:off x="723786" y="2286000"/>
            <a:ext cx="11173168" cy="114300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highlight>
                  <a:srgbClr val="FFFF00"/>
                </a:highlight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The Title of Your Presentation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0D13DE39-548C-D0F8-6BC3-CB90EF5F42BB}"/>
              </a:ext>
            </a:extLst>
          </p:cNvPr>
          <p:cNvSpPr txBox="1"/>
          <p:nvPr/>
        </p:nvSpPr>
        <p:spPr>
          <a:xfrm>
            <a:off x="3048000" y="2885745"/>
            <a:ext cx="60960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5000" b="1" dirty="0">
                <a:highlight>
                  <a:srgbClr val="FFFF00"/>
                </a:highlight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Table of Content</a:t>
            </a:r>
            <a:endParaRPr lang="zh-CN" altLang="en-US" sz="50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04444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CAD47F19-2218-8E3A-E9FB-09B388EA8143}"/>
              </a:ext>
            </a:extLst>
          </p:cNvPr>
          <p:cNvSpPr txBox="1"/>
          <p:nvPr/>
        </p:nvSpPr>
        <p:spPr>
          <a:xfrm>
            <a:off x="3048000" y="2885745"/>
            <a:ext cx="60960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5000" b="1" dirty="0">
                <a:highlight>
                  <a:srgbClr val="FFFF00"/>
                </a:highlight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Chapter Page</a:t>
            </a:r>
            <a:endParaRPr lang="zh-CN" altLang="en-US" sz="50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036622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/>
          <p:nvPr/>
        </p:nvSpPr>
        <p:spPr>
          <a:xfrm>
            <a:off x="488461" y="1939200"/>
            <a:ext cx="11215077" cy="2819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What is the background of this project?</a:t>
            </a:r>
          </a:p>
          <a:p>
            <a:pPr lvl="1"/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What did you do?</a:t>
            </a:r>
          </a:p>
          <a:p>
            <a:pPr lvl="1"/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Why did you do it?</a:t>
            </a:r>
          </a:p>
          <a:p>
            <a:pPr lvl="1"/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What did you expect as an outcome before you started?</a:t>
            </a:r>
          </a:p>
        </p:txBody>
      </p:sp>
      <p:sp>
        <p:nvSpPr>
          <p:cNvPr id="5" name="Title 1"/>
          <p:cNvSpPr txBox="1"/>
          <p:nvPr/>
        </p:nvSpPr>
        <p:spPr>
          <a:xfrm>
            <a:off x="445744" y="1033271"/>
            <a:ext cx="8995660" cy="106613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Background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/>
          <p:nvPr/>
        </p:nvSpPr>
        <p:spPr>
          <a:xfrm>
            <a:off x="427465" y="2019300"/>
            <a:ext cx="4858666" cy="2819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latin typeface="Verdana" panose="020B0604030504040204" pitchFamily="34" charset="0"/>
                <a:ea typeface="Verdana" panose="020B0604030504040204" pitchFamily="34" charset="0"/>
              </a:rPr>
              <a:t>Figure or table</a:t>
            </a:r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Title 1"/>
          <p:cNvSpPr txBox="1"/>
          <p:nvPr/>
        </p:nvSpPr>
        <p:spPr>
          <a:xfrm>
            <a:off x="427465" y="1083229"/>
            <a:ext cx="4858666" cy="106613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M</a:t>
            </a:r>
            <a:r>
              <a:rPr lang="en-US" altLang="zh-CN" sz="3600" b="1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ethod</a:t>
            </a:r>
            <a:endParaRPr lang="en-US" sz="3600" b="1" dirty="0">
              <a:latin typeface="Verdana" panose="020B0604030504040204" pitchFamily="34" charset="0"/>
              <a:ea typeface="Verdana" panose="020B0604030504040204" pitchFamily="34" charset="0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/>
          <p:nvPr/>
        </p:nvSpPr>
        <p:spPr>
          <a:xfrm>
            <a:off x="453575" y="1940593"/>
            <a:ext cx="7462487" cy="2819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What did you discover/find out?</a:t>
            </a:r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Title 1"/>
          <p:cNvSpPr txBox="1"/>
          <p:nvPr/>
        </p:nvSpPr>
        <p:spPr>
          <a:xfrm>
            <a:off x="453575" y="1058772"/>
            <a:ext cx="7462487" cy="106613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Results &amp; </a:t>
            </a:r>
            <a:r>
              <a:rPr lang="en-US" altLang="zh-CN" sz="3600" b="1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Discussion</a:t>
            </a:r>
            <a:endParaRPr lang="en-US" sz="3600" b="1" dirty="0">
              <a:latin typeface="Verdana" panose="020B0604030504040204" pitchFamily="34" charset="0"/>
              <a:ea typeface="Verdana" panose="020B0604030504040204" pitchFamily="34" charset="0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/>
          <p:nvPr/>
        </p:nvSpPr>
        <p:spPr>
          <a:xfrm>
            <a:off x="541988" y="2056841"/>
            <a:ext cx="9333012" cy="15696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What does your paper conclude?</a:t>
            </a:r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What further research is required?</a:t>
            </a:r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sym typeface="+mn-ea"/>
              </a:rPr>
              <a:t>Are there any differences from what you expected?</a:t>
            </a:r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Title 1"/>
          <p:cNvSpPr txBox="1"/>
          <p:nvPr/>
        </p:nvSpPr>
        <p:spPr>
          <a:xfrm>
            <a:off x="450616" y="1161040"/>
            <a:ext cx="10176390" cy="106613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  <a:sym typeface="+mn-ea"/>
              </a:rPr>
              <a:t>Conclusions/Recommendations</a:t>
            </a:r>
            <a:endParaRPr lang="en-US" sz="3600" b="1" dirty="0">
              <a:latin typeface="Verdana" panose="020B0604030504040204" pitchFamily="34" charset="0"/>
              <a:ea typeface="Verdana" panose="020B0604030504040204" pitchFamily="34" charset="0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09CD4EE4-C762-584C-DC3B-64073D47A34A}"/>
              </a:ext>
            </a:extLst>
          </p:cNvPr>
          <p:cNvSpPr txBox="1"/>
          <p:nvPr/>
        </p:nvSpPr>
        <p:spPr>
          <a:xfrm>
            <a:off x="2774876" y="2782850"/>
            <a:ext cx="6113928" cy="2245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5000" b="1" dirty="0">
                <a:highlight>
                  <a:srgbClr val="FFFF00"/>
                </a:highlight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Thank you</a:t>
            </a:r>
            <a:r>
              <a:rPr lang="zh-CN" altLang="en-US" sz="5000" b="1" dirty="0">
                <a:highlight>
                  <a:srgbClr val="FFFF00"/>
                </a:highlight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！</a:t>
            </a:r>
          </a:p>
          <a:p>
            <a:pPr algn="ctr">
              <a:lnSpc>
                <a:spcPct val="150000"/>
              </a:lnSpc>
            </a:pPr>
            <a:r>
              <a:rPr lang="en-US" altLang="zh-CN" sz="5000" b="1" dirty="0">
                <a:highlight>
                  <a:srgbClr val="FFFF00"/>
                </a:highlight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Question Please</a:t>
            </a:r>
          </a:p>
        </p:txBody>
      </p:sp>
    </p:spTree>
    <p:extLst>
      <p:ext uri="{BB962C8B-B14F-4D97-AF65-F5344CB8AC3E}">
        <p14:creationId xmlns:p14="http://schemas.microsoft.com/office/powerpoint/2010/main" val="27670853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TFlNTdmMmY2Y2E0MTliNmU1NTVkOTlkMGFhZGY0ZTUifQ=="/>
  <p:tag name="KSO_WPP_MARK_KEY" val="047e982a-4400-42f9-9d87-58810639e6e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91</Words>
  <Application>Microsoft Office PowerPoint</Application>
  <PresentationFormat>宽屏</PresentationFormat>
  <Paragraphs>21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8</vt:i4>
      </vt:variant>
    </vt:vector>
  </HeadingPairs>
  <TitlesOfParts>
    <vt:vector size="16" baseType="lpstr">
      <vt:lpstr>等线</vt:lpstr>
      <vt:lpstr>等线 Light</vt:lpstr>
      <vt:lpstr>Arial</vt:lpstr>
      <vt:lpstr>Calibri</vt:lpstr>
      <vt:lpstr>Verdana</vt:lpstr>
      <vt:lpstr>Wingdings</vt:lpstr>
      <vt:lpstr>自定义设计方案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Rachel</dc:creator>
  <cp:lastModifiedBy>相汶 马</cp:lastModifiedBy>
  <cp:revision>23</cp:revision>
  <dcterms:created xsi:type="dcterms:W3CDTF">2022-07-15T06:24:00Z</dcterms:created>
  <dcterms:modified xsi:type="dcterms:W3CDTF">2025-06-18T08:37:12Z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0FB2E94D3F894C418C6779655D7E9D76</vt:lpwstr>
  </property>
  <property fmtid="{D5CDD505-2E9C-101B-9397-08002B2CF9AE}" pid="3" name="KSOProductBuildVer">
    <vt:lpwstr>2052-11.1.0.14309</vt:lpwstr>
  </property>
</Properties>
</file>